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4"/>
  </p:notesMasterIdLst>
  <p:sldIdLst>
    <p:sldId id="320" r:id="rId2"/>
    <p:sldId id="410" r:id="rId3"/>
  </p:sldIdLst>
  <p:sldSz cx="10693400" cy="7561263"/>
  <p:notesSz cx="9928225" cy="6797675"/>
  <p:defaultTextStyle>
    <a:defPPr>
      <a:defRPr lang="ru-RU"/>
    </a:defPPr>
    <a:lvl1pPr marL="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84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69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53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38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922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996633"/>
    <a:srgbClr val="7F7F7F"/>
    <a:srgbClr val="808000"/>
    <a:srgbClr val="CC9900"/>
    <a:srgbClr val="33CC33"/>
    <a:srgbClr val="FF9900"/>
    <a:srgbClr val="EEDE8F"/>
    <a:srgbClr val="009900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63" autoAdjust="0"/>
    <p:restoredTop sz="93773" autoAdjust="0"/>
  </p:normalViewPr>
  <p:slideViewPr>
    <p:cSldViewPr>
      <p:cViewPr varScale="1">
        <p:scale>
          <a:sx n="104" d="100"/>
          <a:sy n="104" d="100"/>
        </p:scale>
        <p:origin x="486" y="96"/>
      </p:cViewPr>
      <p:guideLst>
        <p:guide orient="horz" pos="2382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7"/>
            <a:ext cx="4302231" cy="339884"/>
          </a:xfrm>
          <a:prstGeom prst="rect">
            <a:avLst/>
          </a:prstGeom>
        </p:spPr>
        <p:txBody>
          <a:bodyPr vert="horz" lIns="95187" tIns="47594" rIns="95187" bIns="47594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701" y="7"/>
            <a:ext cx="4302231" cy="339884"/>
          </a:xfrm>
          <a:prstGeom prst="rect">
            <a:avLst/>
          </a:prstGeom>
        </p:spPr>
        <p:txBody>
          <a:bodyPr vert="horz" lIns="95187" tIns="47594" rIns="95187" bIns="47594" rtlCol="0"/>
          <a:lstStyle>
            <a:lvl1pPr algn="r">
              <a:defRPr sz="1300"/>
            </a:lvl1pPr>
          </a:lstStyle>
          <a:p>
            <a:fld id="{40212C2D-0ACD-4E95-B491-C044496A70CC}" type="datetimeFigureOut">
              <a:rPr lang="ru-RU" smtClean="0"/>
              <a:t>05.12.2023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160713" y="509588"/>
            <a:ext cx="3606800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187" tIns="47594" rIns="95187" bIns="4759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826" y="3228903"/>
            <a:ext cx="7942580" cy="3058953"/>
          </a:xfrm>
          <a:prstGeom prst="rect">
            <a:avLst/>
          </a:prstGeom>
        </p:spPr>
        <p:txBody>
          <a:bodyPr vert="horz" lIns="95187" tIns="47594" rIns="95187" bIns="47594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6456613"/>
            <a:ext cx="4302231" cy="339884"/>
          </a:xfrm>
          <a:prstGeom prst="rect">
            <a:avLst/>
          </a:prstGeom>
        </p:spPr>
        <p:txBody>
          <a:bodyPr vert="horz" lIns="95187" tIns="47594" rIns="95187" bIns="47594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701" y="6456613"/>
            <a:ext cx="4302231" cy="339884"/>
          </a:xfrm>
          <a:prstGeom prst="rect">
            <a:avLst/>
          </a:prstGeom>
        </p:spPr>
        <p:txBody>
          <a:bodyPr vert="horz" lIns="95187" tIns="47594" rIns="95187" bIns="47594" rtlCol="0" anchor="b"/>
          <a:lstStyle>
            <a:lvl1pPr algn="r">
              <a:defRPr sz="1300"/>
            </a:lvl1pPr>
          </a:lstStyle>
          <a:p>
            <a:fld id="{27A9C8DD-EFDC-4C1D-9BFF-B0033346B2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461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97845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95690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93535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91380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489225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691" y="2349500"/>
            <a:ext cx="9090025" cy="1620838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378" y="4284667"/>
            <a:ext cx="7486651" cy="1931986"/>
          </a:xfrm>
        </p:spPr>
        <p:txBody>
          <a:bodyPr/>
          <a:lstStyle>
            <a:lvl1pPr marL="0" indent="0" algn="ctr">
              <a:buNone/>
              <a:defRPr/>
            </a:lvl1pPr>
            <a:lvl2pPr marL="436361" indent="0" algn="ctr">
              <a:buNone/>
              <a:defRPr/>
            </a:lvl2pPr>
            <a:lvl3pPr marL="872723" indent="0" algn="ctr">
              <a:buNone/>
              <a:defRPr/>
            </a:lvl3pPr>
            <a:lvl4pPr marL="1309083" indent="0" algn="ctr">
              <a:buNone/>
              <a:defRPr/>
            </a:lvl4pPr>
            <a:lvl5pPr marL="1745445" indent="0" algn="ctr">
              <a:buNone/>
              <a:defRPr/>
            </a:lvl5pPr>
            <a:lvl6pPr marL="2181806" indent="0" algn="ctr">
              <a:buNone/>
              <a:defRPr/>
            </a:lvl6pPr>
            <a:lvl7pPr marL="2618167" indent="0" algn="ctr">
              <a:buNone/>
              <a:defRPr/>
            </a:lvl7pPr>
            <a:lvl8pPr marL="3054529" indent="0" algn="ctr">
              <a:buNone/>
              <a:defRPr/>
            </a:lvl8pPr>
            <a:lvl9pPr marL="3490889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3A6A405-DF36-4D04-AA8A-21E142AB37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517870"/>
      </p:ext>
    </p:extLst>
  </p:cSld>
  <p:clrMapOvr>
    <a:masterClrMapping/>
  </p:clrMapOvr>
  <p:transition spd="slow" advTm="1128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39C5EF2-FCB8-4F61-ACAA-1CF91CE952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441308"/>
      </p:ext>
    </p:extLst>
  </p:cSld>
  <p:clrMapOvr>
    <a:masterClrMapping/>
  </p:clrMapOvr>
  <p:transition spd="slow" advTm="1128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2" y="303215"/>
            <a:ext cx="2405063" cy="6451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303215"/>
            <a:ext cx="7065963" cy="64516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71407DA-357D-4D0A-918C-F0C85222F0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815941"/>
      </p:ext>
    </p:extLst>
  </p:cSld>
  <p:clrMapOvr>
    <a:masterClrMapping/>
  </p:clrMapOvr>
  <p:transition spd="slow" advTm="11280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91" y="303215"/>
            <a:ext cx="9623425" cy="126047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534991" y="1763714"/>
            <a:ext cx="9623425" cy="49911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234644B0-1F8E-44C5-B81B-92C8299950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821409"/>
      </p:ext>
    </p:extLst>
  </p:cSld>
  <p:clrMapOvr>
    <a:masterClrMapping/>
  </p:clrMapOvr>
  <p:transition spd="slow" advTm="11280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534991" y="303215"/>
            <a:ext cx="9623425" cy="126047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4988" y="1763717"/>
            <a:ext cx="4735512" cy="241934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422900" y="1763717"/>
            <a:ext cx="4735514" cy="241934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34988" y="4335467"/>
            <a:ext cx="4735512" cy="241934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22900" y="4335467"/>
            <a:ext cx="4735514" cy="241934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62371A1-D88E-47AA-AB4C-E426E64761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592504"/>
      </p:ext>
    </p:extLst>
  </p:cSld>
  <p:clrMapOvr>
    <a:masterClrMapping/>
  </p:clrMapOvr>
  <p:transition spd="slow" advTm="1128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8F64879-ED02-45E5-9670-FC712431D7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736691"/>
      </p:ext>
    </p:extLst>
  </p:cSld>
  <p:clrMapOvr>
    <a:masterClrMapping/>
  </p:clrMapOvr>
  <p:transition spd="slow" advClick="0" advTm="15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51" y="4859341"/>
            <a:ext cx="9090025" cy="1501775"/>
          </a:xfr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51" y="3205165"/>
            <a:ext cx="9090025" cy="1654176"/>
          </a:xfrm>
        </p:spPr>
        <p:txBody>
          <a:bodyPr anchor="b"/>
          <a:lstStyle>
            <a:lvl1pPr marL="0" indent="0">
              <a:buNone/>
              <a:defRPr sz="2000"/>
            </a:lvl1pPr>
            <a:lvl2pPr marL="436361" indent="0">
              <a:buNone/>
              <a:defRPr sz="1700"/>
            </a:lvl2pPr>
            <a:lvl3pPr marL="872723" indent="0">
              <a:buNone/>
              <a:defRPr sz="1500"/>
            </a:lvl3pPr>
            <a:lvl4pPr marL="1309083" indent="0">
              <a:buNone/>
              <a:defRPr sz="1300"/>
            </a:lvl4pPr>
            <a:lvl5pPr marL="1745445" indent="0">
              <a:buNone/>
              <a:defRPr sz="1300"/>
            </a:lvl5pPr>
            <a:lvl6pPr marL="2181806" indent="0">
              <a:buNone/>
              <a:defRPr sz="1300"/>
            </a:lvl6pPr>
            <a:lvl7pPr marL="2618167" indent="0">
              <a:buNone/>
              <a:defRPr sz="1300"/>
            </a:lvl7pPr>
            <a:lvl8pPr marL="3054529" indent="0">
              <a:buNone/>
              <a:defRPr sz="1300"/>
            </a:lvl8pPr>
            <a:lvl9pPr marL="3490889" indent="0">
              <a:buNone/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E96031E-7897-4933-BFAF-0A94A89768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02273"/>
      </p:ext>
    </p:extLst>
  </p:cSld>
  <p:clrMapOvr>
    <a:masterClrMapping/>
  </p:clrMapOvr>
  <p:transition spd="slow" advTm="1128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988" y="1763714"/>
            <a:ext cx="4735512" cy="4991100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22900" y="1763714"/>
            <a:ext cx="4735514" cy="4991100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E78CE8A-278D-41EA-BCDF-0E5569D2DB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950380"/>
      </p:ext>
    </p:extLst>
  </p:cSld>
  <p:clrMapOvr>
    <a:masterClrMapping/>
  </p:clrMapOvr>
  <p:transition spd="slow" advTm="1128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989" y="1692278"/>
            <a:ext cx="4724400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6361" indent="0">
              <a:buNone/>
              <a:defRPr sz="2000" b="1"/>
            </a:lvl2pPr>
            <a:lvl3pPr marL="872723" indent="0">
              <a:buNone/>
              <a:defRPr sz="1700" b="1"/>
            </a:lvl3pPr>
            <a:lvl4pPr marL="1309083" indent="0">
              <a:buNone/>
              <a:defRPr sz="1500" b="1"/>
            </a:lvl4pPr>
            <a:lvl5pPr marL="1745445" indent="0">
              <a:buNone/>
              <a:defRPr sz="1500" b="1"/>
            </a:lvl5pPr>
            <a:lvl6pPr marL="2181806" indent="0">
              <a:buNone/>
              <a:defRPr sz="1500" b="1"/>
            </a:lvl6pPr>
            <a:lvl7pPr marL="2618167" indent="0">
              <a:buNone/>
              <a:defRPr sz="1500" b="1"/>
            </a:lvl7pPr>
            <a:lvl8pPr marL="3054529" indent="0">
              <a:buNone/>
              <a:defRPr sz="1500" b="1"/>
            </a:lvl8pPr>
            <a:lvl9pPr marL="3490889" indent="0">
              <a:buNone/>
              <a:defRPr sz="15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989" y="2397127"/>
            <a:ext cx="4724400" cy="4357689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426" y="1692278"/>
            <a:ext cx="4725988" cy="704849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6361" indent="0">
              <a:buNone/>
              <a:defRPr sz="2000" b="1"/>
            </a:lvl2pPr>
            <a:lvl3pPr marL="872723" indent="0">
              <a:buNone/>
              <a:defRPr sz="1700" b="1"/>
            </a:lvl3pPr>
            <a:lvl4pPr marL="1309083" indent="0">
              <a:buNone/>
              <a:defRPr sz="1500" b="1"/>
            </a:lvl4pPr>
            <a:lvl5pPr marL="1745445" indent="0">
              <a:buNone/>
              <a:defRPr sz="1500" b="1"/>
            </a:lvl5pPr>
            <a:lvl6pPr marL="2181806" indent="0">
              <a:buNone/>
              <a:defRPr sz="1500" b="1"/>
            </a:lvl6pPr>
            <a:lvl7pPr marL="2618167" indent="0">
              <a:buNone/>
              <a:defRPr sz="1500" b="1"/>
            </a:lvl7pPr>
            <a:lvl8pPr marL="3054529" indent="0">
              <a:buNone/>
              <a:defRPr sz="1500" b="1"/>
            </a:lvl8pPr>
            <a:lvl9pPr marL="3490889" indent="0">
              <a:buNone/>
              <a:defRPr sz="15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2426" y="2397127"/>
            <a:ext cx="4725988" cy="4357689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5945AC7-22FA-4E91-8E5B-B85D77EFCB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833252"/>
      </p:ext>
    </p:extLst>
  </p:cSld>
  <p:clrMapOvr>
    <a:masterClrMapping/>
  </p:clrMapOvr>
  <p:transition spd="slow" advTm="1128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3394430-3E74-4075-AD47-FB1B9D1663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134400"/>
      </p:ext>
    </p:extLst>
  </p:cSld>
  <p:clrMapOvr>
    <a:masterClrMapping/>
  </p:clrMapOvr>
  <p:transition spd="slow" advTm="1128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05DFFE5-B95E-462D-A889-493F0F5680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392796"/>
      </p:ext>
    </p:extLst>
  </p:cSld>
  <p:clrMapOvr>
    <a:masterClrMapping/>
  </p:clrMapOvr>
  <p:transition spd="slow" advClick="0" advTm="62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989" y="301626"/>
            <a:ext cx="3517901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1476" y="301626"/>
            <a:ext cx="5976938" cy="6453188"/>
          </a:xfrm>
        </p:spPr>
        <p:txBody>
          <a:bodyPr/>
          <a:lstStyle>
            <a:lvl1pPr>
              <a:defRPr sz="30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989" y="1582741"/>
            <a:ext cx="3517901" cy="5172075"/>
          </a:xfrm>
        </p:spPr>
        <p:txBody>
          <a:bodyPr/>
          <a:lstStyle>
            <a:lvl1pPr marL="0" indent="0">
              <a:buNone/>
              <a:defRPr sz="1300"/>
            </a:lvl1pPr>
            <a:lvl2pPr marL="436361" indent="0">
              <a:buNone/>
              <a:defRPr sz="1200"/>
            </a:lvl2pPr>
            <a:lvl3pPr marL="872723" indent="0">
              <a:buNone/>
              <a:defRPr sz="1000"/>
            </a:lvl3pPr>
            <a:lvl4pPr marL="1309083" indent="0">
              <a:buNone/>
              <a:defRPr sz="900"/>
            </a:lvl4pPr>
            <a:lvl5pPr marL="1745445" indent="0">
              <a:buNone/>
              <a:defRPr sz="900"/>
            </a:lvl5pPr>
            <a:lvl6pPr marL="2181806" indent="0">
              <a:buNone/>
              <a:defRPr sz="900"/>
            </a:lvl6pPr>
            <a:lvl7pPr marL="2618167" indent="0">
              <a:buNone/>
              <a:defRPr sz="900"/>
            </a:lvl7pPr>
            <a:lvl8pPr marL="3054529" indent="0">
              <a:buNone/>
              <a:defRPr sz="900"/>
            </a:lvl8pPr>
            <a:lvl9pPr marL="3490889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3BB00AA-31D4-4BA5-8247-266E66DE6D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662148"/>
      </p:ext>
    </p:extLst>
  </p:cSld>
  <p:clrMapOvr>
    <a:masterClrMapping/>
  </p:clrMapOvr>
  <p:transition spd="slow" advTm="1128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503" y="5292726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503" y="676275"/>
            <a:ext cx="6416675" cy="4535488"/>
          </a:xfrm>
        </p:spPr>
        <p:txBody>
          <a:bodyPr/>
          <a:lstStyle>
            <a:lvl1pPr marL="0" indent="0">
              <a:buNone/>
              <a:defRPr sz="3000"/>
            </a:lvl1pPr>
            <a:lvl2pPr marL="436361" indent="0">
              <a:buNone/>
              <a:defRPr sz="2700"/>
            </a:lvl2pPr>
            <a:lvl3pPr marL="872723" indent="0">
              <a:buNone/>
              <a:defRPr sz="2300"/>
            </a:lvl3pPr>
            <a:lvl4pPr marL="1309083" indent="0">
              <a:buNone/>
              <a:defRPr sz="2000"/>
            </a:lvl4pPr>
            <a:lvl5pPr marL="1745445" indent="0">
              <a:buNone/>
              <a:defRPr sz="2000"/>
            </a:lvl5pPr>
            <a:lvl6pPr marL="2181806" indent="0">
              <a:buNone/>
              <a:defRPr sz="2000"/>
            </a:lvl6pPr>
            <a:lvl7pPr marL="2618167" indent="0">
              <a:buNone/>
              <a:defRPr sz="2000"/>
            </a:lvl7pPr>
            <a:lvl8pPr marL="3054529" indent="0">
              <a:buNone/>
              <a:defRPr sz="2000"/>
            </a:lvl8pPr>
            <a:lvl9pPr marL="3490889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503" y="5918201"/>
            <a:ext cx="6416675" cy="887413"/>
          </a:xfrm>
        </p:spPr>
        <p:txBody>
          <a:bodyPr/>
          <a:lstStyle>
            <a:lvl1pPr marL="0" indent="0">
              <a:buNone/>
              <a:defRPr sz="1300"/>
            </a:lvl1pPr>
            <a:lvl2pPr marL="436361" indent="0">
              <a:buNone/>
              <a:defRPr sz="1200"/>
            </a:lvl2pPr>
            <a:lvl3pPr marL="872723" indent="0">
              <a:buNone/>
              <a:defRPr sz="1000"/>
            </a:lvl3pPr>
            <a:lvl4pPr marL="1309083" indent="0">
              <a:buNone/>
              <a:defRPr sz="900"/>
            </a:lvl4pPr>
            <a:lvl5pPr marL="1745445" indent="0">
              <a:buNone/>
              <a:defRPr sz="900"/>
            </a:lvl5pPr>
            <a:lvl6pPr marL="2181806" indent="0">
              <a:buNone/>
              <a:defRPr sz="900"/>
            </a:lvl6pPr>
            <a:lvl7pPr marL="2618167" indent="0">
              <a:buNone/>
              <a:defRPr sz="900"/>
            </a:lvl7pPr>
            <a:lvl8pPr marL="3054529" indent="0">
              <a:buNone/>
              <a:defRPr sz="900"/>
            </a:lvl8pPr>
            <a:lvl9pPr marL="3490889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335123C-91FB-46A2-96D5-695B3DA06E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621988"/>
      </p:ext>
    </p:extLst>
  </p:cSld>
  <p:clrMapOvr>
    <a:masterClrMapping/>
  </p:clrMapOvr>
  <p:transition spd="slow" advTm="1128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 b="-6038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303213"/>
            <a:ext cx="962342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552" tIns="49776" rIns="99552" bIns="4977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1763713"/>
            <a:ext cx="9623425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552" tIns="49776" rIns="99552" bIns="497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6884988"/>
            <a:ext cx="249555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552" tIns="49776" rIns="99552" bIns="49776" numCol="1" anchor="t" anchorCtr="0" compatLnSpc="1">
            <a:prstTxWarp prst="textNoShape">
              <a:avLst/>
            </a:prstTxWarp>
          </a:bodyPr>
          <a:lstStyle>
            <a:lvl1pPr defTabSz="995690">
              <a:defRPr sz="1500" b="0">
                <a:solidFill>
                  <a:srgbClr val="000000"/>
                </a:solidFill>
                <a:effectLst/>
                <a:latin typeface="Arial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2838" y="6884988"/>
            <a:ext cx="3387725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552" tIns="49776" rIns="99552" bIns="49776" numCol="1" anchor="t" anchorCtr="0" compatLnSpc="1">
            <a:prstTxWarp prst="textNoShape">
              <a:avLst/>
            </a:prstTxWarp>
          </a:bodyPr>
          <a:lstStyle>
            <a:lvl1pPr algn="ctr" defTabSz="995690">
              <a:defRPr sz="1500" b="0">
                <a:solidFill>
                  <a:srgbClr val="000000"/>
                </a:solidFill>
                <a:effectLst/>
                <a:latin typeface="Arial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2863" y="6884988"/>
            <a:ext cx="249555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552" tIns="49776" rIns="99552" bIns="49776" numCol="1" anchor="t" anchorCtr="0" compatLnSpc="1">
            <a:prstTxWarp prst="textNoShape">
              <a:avLst/>
            </a:prstTxWarp>
          </a:bodyPr>
          <a:lstStyle>
            <a:lvl1pPr algn="r" defTabSz="995690">
              <a:defRPr sz="1500" b="0">
                <a:solidFill>
                  <a:srgbClr val="000000"/>
                </a:solidFill>
                <a:effectLst/>
                <a:latin typeface="Arial" pitchFamily="34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D4E071-446B-4CE2-A367-6E725A3828B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685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transition spd="slow" advTm="11280">
    <p:push dir="u"/>
  </p:transition>
  <p:txStyles>
    <p:titleStyle>
      <a:lvl1pPr algn="ctr" defTabSz="995363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95363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pitchFamily="34" charset="0"/>
        </a:defRPr>
      </a:lvl2pPr>
      <a:lvl3pPr algn="ctr" defTabSz="995363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pitchFamily="34" charset="0"/>
        </a:defRPr>
      </a:lvl3pPr>
      <a:lvl4pPr algn="ctr" defTabSz="995363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pitchFamily="34" charset="0"/>
        </a:defRPr>
      </a:lvl4pPr>
      <a:lvl5pPr algn="ctr" defTabSz="995363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pitchFamily="34" charset="0"/>
        </a:defRPr>
      </a:lvl5pPr>
      <a:lvl6pPr marL="436361" algn="ctr" defTabSz="995450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pitchFamily="34" charset="0"/>
        </a:defRPr>
      </a:lvl6pPr>
      <a:lvl7pPr marL="872723" algn="ctr" defTabSz="995450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pitchFamily="34" charset="0"/>
        </a:defRPr>
      </a:lvl7pPr>
      <a:lvl8pPr marL="1309083" algn="ctr" defTabSz="995450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pitchFamily="34" charset="0"/>
        </a:defRPr>
      </a:lvl8pPr>
      <a:lvl9pPr marL="1745445" algn="ctr" defTabSz="995450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" pitchFamily="34" charset="0"/>
        </a:defRPr>
      </a:lvl9pPr>
    </p:titleStyle>
    <p:bodyStyle>
      <a:lvl1pPr marL="371475" indent="-371475" algn="l" defTabSz="995363" rtl="0" eaLnBrk="0" fontAlgn="base" hangingPunct="0">
        <a:spcBef>
          <a:spcPct val="20000"/>
        </a:spcBef>
        <a:spcAft>
          <a:spcPct val="0"/>
        </a:spcAft>
        <a:buChar char="•"/>
        <a:defRPr sz="3500">
          <a:solidFill>
            <a:schemeClr val="tx1"/>
          </a:solidFill>
          <a:latin typeface="+mn-lt"/>
          <a:ea typeface="+mn-ea"/>
          <a:cs typeface="+mn-cs"/>
        </a:defRPr>
      </a:lvl1pPr>
      <a:lvl2pPr marL="808038" indent="-309563" algn="l" defTabSz="995363" rtl="0" eaLnBrk="0" fontAlgn="base" hangingPunct="0">
        <a:spcBef>
          <a:spcPct val="20000"/>
        </a:spcBef>
        <a:spcAft>
          <a:spcPct val="0"/>
        </a:spcAft>
        <a:buChar char="–"/>
        <a:defRPr sz="3000">
          <a:solidFill>
            <a:schemeClr val="tx1"/>
          </a:solidFill>
          <a:latin typeface="+mn-lt"/>
        </a:defRPr>
      </a:lvl2pPr>
      <a:lvl3pPr marL="1243013" indent="-247650" algn="l" defTabSz="995363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</a:defRPr>
      </a:lvl3pPr>
      <a:lvl4pPr marL="1741488" indent="-247650" algn="l" defTabSz="995363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238375" indent="-247650" algn="l" defTabSz="995363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675743" indent="-248484" algn="l" defTabSz="99545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112103" indent="-248484" algn="l" defTabSz="99545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548465" indent="-248484" algn="l" defTabSz="99545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3984826" indent="-248484" algn="l" defTabSz="995450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87272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6361" algn="l" defTabSz="87272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72723" algn="l" defTabSz="87272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09083" algn="l" defTabSz="87272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45445" algn="l" defTabSz="87272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81806" algn="l" defTabSz="87272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18167" algn="l" defTabSz="87272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54529" algn="l" defTabSz="87272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90889" algn="l" defTabSz="872723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alphaModFix amt="72000"/>
            <a:lum/>
          </a:blip>
          <a:srcRect/>
          <a:stretch>
            <a:fillRect b="-6038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17" name="Picture 33" descr="logo_s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1635" y="312863"/>
            <a:ext cx="635845" cy="649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кругленный прямоугольник 146">
            <a:extLst>
              <a:ext uri="{FF2B5EF4-FFF2-40B4-BE49-F238E27FC236}">
                <a16:creationId xmlns:a16="http://schemas.microsoft.com/office/drawing/2014/main" id="{2B9D4301-CCDF-4DBC-B3F2-6C925B445468}"/>
              </a:ext>
            </a:extLst>
          </p:cNvPr>
          <p:cNvSpPr/>
          <p:nvPr/>
        </p:nvSpPr>
        <p:spPr>
          <a:xfrm>
            <a:off x="414769" y="7092950"/>
            <a:ext cx="9936163" cy="282575"/>
          </a:xfrm>
          <a:prstGeom prst="roundRect">
            <a:avLst>
              <a:gd name="adj" fmla="val 50000"/>
            </a:avLst>
          </a:prstGeom>
          <a:solidFill>
            <a:srgbClr val="99CCFF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flat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anchor="ctr"/>
          <a:lstStyle/>
          <a:p>
            <a:pPr algn="ctr" defTabSz="99569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b="1" dirty="0">
                <a:solidFill>
                  <a:srgbClr val="000000"/>
                </a:solidFill>
                <a:effectLst>
                  <a:outerShdw blurRad="38100" dist="38100" dir="2700000" algn="ctr" rotWithShape="0">
                    <a:schemeClr val="bg1"/>
                  </a:outerShdw>
                </a:effectLst>
              </a:rPr>
              <a:t>ФГБУ «НЦБРП», 129626, г. Москва, Графский переулок, д. 14, корп. 1, тел.: 8 (495) 742-61-13, 742-61-14, 742-61-15, </a:t>
            </a:r>
            <a:r>
              <a:rPr lang="en-US" sz="1000" b="1" dirty="0">
                <a:solidFill>
                  <a:srgbClr val="000000"/>
                </a:solidFill>
                <a:effectLst>
                  <a:outerShdw blurRad="38100" dist="38100" dir="2700000" algn="ctr" rotWithShape="0">
                    <a:schemeClr val="bg1"/>
                  </a:outerShdw>
                </a:effectLst>
              </a:rPr>
              <a:t>e-mail</a:t>
            </a:r>
            <a:r>
              <a:rPr lang="ru-RU" sz="1000" b="1" dirty="0">
                <a:solidFill>
                  <a:srgbClr val="000000"/>
                </a:solidFill>
                <a:effectLst>
                  <a:outerShdw blurRad="38100" dist="38100" dir="2700000" algn="ctr" rotWithShape="0">
                    <a:schemeClr val="bg1"/>
                  </a:outerShdw>
                </a:effectLst>
              </a:rPr>
              <a:t>:</a:t>
            </a:r>
            <a:r>
              <a:rPr lang="en-US" sz="1000" b="1" dirty="0">
                <a:solidFill>
                  <a:srgbClr val="000000"/>
                </a:solidFill>
                <a:effectLst>
                  <a:outerShdw blurRad="38100" dist="38100" dir="2700000" algn="ctr" rotWithShape="0">
                    <a:schemeClr val="bg1"/>
                  </a:outerShdw>
                </a:effectLst>
              </a:rPr>
              <a:t> fishquality@mail.ru</a:t>
            </a:r>
            <a:r>
              <a:rPr lang="en-US" sz="1000" b="1" dirty="0">
                <a:solidFill>
                  <a:srgbClr val="000000"/>
                </a:solidFill>
              </a:rPr>
              <a:t> </a:t>
            </a:r>
            <a:endParaRPr lang="ru-RU" sz="1000" b="1" dirty="0">
              <a:solidFill>
                <a:srgbClr val="000000"/>
              </a:solidFill>
            </a:endParaRPr>
          </a:p>
        </p:txBody>
      </p:sp>
      <p:sp>
        <p:nvSpPr>
          <p:cNvPr id="11" name="Прямоугольник 149">
            <a:extLst>
              <a:ext uri="{FF2B5EF4-FFF2-40B4-BE49-F238E27FC236}">
                <a16:creationId xmlns:a16="http://schemas.microsoft.com/office/drawing/2014/main" id="{482C4A21-9EDC-B2E2-3C97-DD0D7B9DB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2244" y="183554"/>
            <a:ext cx="8631751" cy="971391"/>
          </a:xfrm>
          <a:prstGeom prst="rect">
            <a:avLst/>
          </a:prstGeom>
          <a:solidFill>
            <a:srgbClr val="666633">
              <a:alpha val="0"/>
            </a:srgbClr>
          </a:solidFill>
          <a:ln w="25400" algn="ctr">
            <a:noFill/>
            <a:miter lim="800000"/>
            <a:headEnd/>
            <a:tailEnd/>
          </a:ln>
        </p:spPr>
        <p:txBody>
          <a:bodyPr lIns="32652" tIns="32652" rIns="32652" bIns="32652"/>
          <a:lstStyle/>
          <a:p>
            <a:pPr lvl="0" algn="ctr" defTabSz="457200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Россельхознадзор.</a:t>
            </a:r>
            <a:endParaRPr lang="ru-RU" sz="16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ctr" defTabSz="457200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ФГБУ «Национальный центр безопасности продукции водного промысла и аквакультуры».</a:t>
            </a:r>
            <a:endParaRPr lang="ru-RU" sz="16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ctr" defTabSz="457200">
              <a:lnSpc>
                <a:spcPct val="107000"/>
              </a:lnSpc>
              <a:spcAft>
                <a:spcPts val="800"/>
              </a:spcAft>
            </a:pPr>
            <a:r>
              <a:rPr lang="ru-RU" sz="16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 Орган сертификации</a:t>
            </a:r>
            <a:r>
              <a:rPr lang="ru-RU" sz="1600" b="1" dirty="0">
                <a:solidFill>
                  <a:prstClr val="black">
                    <a:lumMod val="95000"/>
                    <a:lumOff val="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ypesetting" panose="03020402040406030203" pitchFamily="66" charset="-78"/>
              </a:rPr>
              <a:t> </a:t>
            </a:r>
            <a:r>
              <a:rPr lang="ru-RU" sz="16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систем качества, основанных на принципах ХАССП.</a:t>
            </a:r>
            <a:endParaRPr lang="ru-RU" sz="16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1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 </a:t>
            </a:r>
            <a:endParaRPr lang="ru-RU" sz="11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marL="0" marR="0" lvl="0" indent="0" algn="ctr" defTabSz="902794" rtl="0" eaLnBrk="1" fontAlgn="base" latinLnBrk="0" hangingPunct="1">
              <a:lnSpc>
                <a:spcPts val="2177"/>
              </a:lnSpc>
              <a:spcBef>
                <a:spcPts val="544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aramond" pitchFamily="18" charset="0"/>
                <a:ea typeface="+mn-ea"/>
                <a:cs typeface="Arial" charset="0"/>
              </a:rPr>
              <a:t> </a:t>
            </a:r>
          </a:p>
        </p:txBody>
      </p:sp>
      <p:sp>
        <p:nvSpPr>
          <p:cNvPr id="12" name="Прямоугольник 149">
            <a:extLst>
              <a:ext uri="{FF2B5EF4-FFF2-40B4-BE49-F238E27FC236}">
                <a16:creationId xmlns:a16="http://schemas.microsoft.com/office/drawing/2014/main" id="{B4CD375A-435B-EE8F-F37B-46F615137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635" y="1405485"/>
            <a:ext cx="10142429" cy="5450580"/>
          </a:xfrm>
          <a:prstGeom prst="rect">
            <a:avLst/>
          </a:prstGeom>
          <a:solidFill>
            <a:srgbClr val="666633">
              <a:alpha val="0"/>
            </a:srgbClr>
          </a:solidFill>
          <a:ln w="25400" algn="ctr">
            <a:noFill/>
            <a:miter lim="800000"/>
            <a:headEnd/>
            <a:tailEnd/>
          </a:ln>
        </p:spPr>
        <p:txBody>
          <a:bodyPr lIns="32652" tIns="32652" rIns="32652" bIns="32652"/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 charset="0"/>
              </a:rPr>
              <a:t>             </a:t>
            </a:r>
            <a:r>
              <a:rPr lang="ru-RU" sz="1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</a:t>
            </a:r>
            <a:r>
              <a:rPr lang="ru-RU" sz="14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Компании экспортеры и крупные торговые предприятия внутреннего рынка предъявляют к своим поставщикам обязательное требование по использованию системы менеджмента безопасности пищевых продуктов на основе принципов ХАССП. </a:t>
            </a:r>
            <a:endParaRPr lang="ru-RU" sz="14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              С вступлением в действие Технического регламента Таможенного союза ТР ТС 021/2011 "О безопасности пищевой продукции" выполнение принципов ХАССП является обязательным для всех компаний (предприятий), выпускающих пищевую продукцию.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              ФГБУ «НЦБРП», подведомственное Россельхознадзору, уполномочено Федеральным Агентством по техническому регулированию и метрологии в качестве Органа по сертификации систем качества, основанных на принципах НАССР, имеет аттестат Органа по сертификации № 04МФД0.003 до 04.06.2026г</a:t>
            </a:r>
            <a:endParaRPr lang="ru-RU" sz="14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              С 2011 года ФГБУ «НЦБРП» аккредитовано Федеральной службой по аккредитации – </a:t>
            </a:r>
            <a:r>
              <a:rPr lang="ru-RU" sz="1400" b="1" dirty="0" err="1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Росаккредитация</a:t>
            </a:r>
            <a:r>
              <a:rPr lang="ru-RU" sz="14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 в качестве Органа по сертификации систем качества и безопасности пищевой продукции. Аттестат аккредитации № РОСС RU.0001.14СД16. </a:t>
            </a:r>
            <a:endParaRPr lang="ru-RU" sz="14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              Орган по сертификации ФГБУ «НЦБРП» проводит сертификацию систем ХАССП на соответствие требованиям ГОСТ Р 51705.1-2001 «Системы качества. Управление качеством пищевых продуктов на основе принципов ХАССП. Общие требования», а также на соответствие требованиям ГОСТ Р ИСО 22000-2019 «Системы менеджмента безопасности пищевой продукции. Требования к организациям, участвующим в цепи создания пищевой продукции».</a:t>
            </a:r>
            <a:endParaRPr lang="ru-RU" sz="14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               Являясь органом по сертификации систем качества и безопасности пищевых продуктов, имея многолетний опыт в этом направлении, ФГБУ «НЦБРП» оказывает услуги по сертификации, последующей оценке эффективности функционирования системы ХАССП на предприятиях и судах рыбохозяйственного комплекса.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4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               Многие российские рыбоперерабатывающие предприятия и суда, поставляющие свою продукцию, как на внешний, так и на внутренний рынок, уже прошли сертификацию системы ХАССП в ФГБУ «НЦБРП».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sz="13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ru-RU" sz="14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18247371"/>
      </p:ext>
    </p:extLst>
  </p:cSld>
  <p:clrMapOvr>
    <a:masterClrMapping/>
  </p:clrMapOvr>
  <p:transition spd="slow" advClick="0" advTm="4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alphaModFix amt="72000"/>
            <a:lum/>
          </a:blip>
          <a:srcRect/>
          <a:stretch>
            <a:fillRect b="-6038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146">
            <a:extLst>
              <a:ext uri="{FF2B5EF4-FFF2-40B4-BE49-F238E27FC236}">
                <a16:creationId xmlns:a16="http://schemas.microsoft.com/office/drawing/2014/main" id="{2B9D4301-CCDF-4DBC-B3F2-6C925B445468}"/>
              </a:ext>
            </a:extLst>
          </p:cNvPr>
          <p:cNvSpPr/>
          <p:nvPr/>
        </p:nvSpPr>
        <p:spPr>
          <a:xfrm>
            <a:off x="414769" y="7092950"/>
            <a:ext cx="9936163" cy="282575"/>
          </a:xfrm>
          <a:prstGeom prst="roundRect">
            <a:avLst>
              <a:gd name="adj" fmla="val 50000"/>
            </a:avLst>
          </a:prstGeom>
          <a:solidFill>
            <a:srgbClr val="99CCFF"/>
          </a:solidFill>
          <a:ln>
            <a:noFill/>
          </a:ln>
          <a:effectLst/>
          <a:scene3d>
            <a:camera prst="orthographicFront"/>
            <a:lightRig rig="threePt" dir="t"/>
          </a:scene3d>
          <a:sp3d prstMaterial="flat"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anchor="ctr"/>
          <a:lstStyle/>
          <a:p>
            <a:pPr algn="ctr" defTabSz="99569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b="1" dirty="0">
                <a:solidFill>
                  <a:srgbClr val="000000"/>
                </a:solidFill>
                <a:effectLst>
                  <a:outerShdw blurRad="38100" dist="38100" dir="2700000" algn="ctr" rotWithShape="0">
                    <a:schemeClr val="bg1"/>
                  </a:outerShdw>
                </a:effectLst>
              </a:rPr>
              <a:t>ФГБУ «НЦБРП», 129626, г. Москва, Графский переулок, д. 14, корп. 1, тел.: 8 (495) 742-61-13, 742-61-14, 742-61-15, </a:t>
            </a:r>
            <a:r>
              <a:rPr lang="en-US" sz="1000" b="1" dirty="0">
                <a:solidFill>
                  <a:srgbClr val="000000"/>
                </a:solidFill>
                <a:effectLst>
                  <a:outerShdw blurRad="38100" dist="38100" dir="2700000" algn="ctr" rotWithShape="0">
                    <a:schemeClr val="bg1"/>
                  </a:outerShdw>
                </a:effectLst>
              </a:rPr>
              <a:t>e-mail</a:t>
            </a:r>
            <a:r>
              <a:rPr lang="ru-RU" sz="1000" b="1" dirty="0">
                <a:solidFill>
                  <a:srgbClr val="000000"/>
                </a:solidFill>
                <a:effectLst>
                  <a:outerShdw blurRad="38100" dist="38100" dir="2700000" algn="ctr" rotWithShape="0">
                    <a:schemeClr val="bg1"/>
                  </a:outerShdw>
                </a:effectLst>
              </a:rPr>
              <a:t>:</a:t>
            </a:r>
            <a:r>
              <a:rPr lang="en-US" sz="1000" b="1" dirty="0">
                <a:solidFill>
                  <a:srgbClr val="000000"/>
                </a:solidFill>
                <a:effectLst>
                  <a:outerShdw blurRad="38100" dist="38100" dir="2700000" algn="ctr" rotWithShape="0">
                    <a:schemeClr val="bg1"/>
                  </a:outerShdw>
                </a:effectLst>
              </a:rPr>
              <a:t> fishquality@mail.ru</a:t>
            </a:r>
            <a:r>
              <a:rPr lang="en-US" sz="1000" b="1" dirty="0">
                <a:solidFill>
                  <a:srgbClr val="000000"/>
                </a:solidFill>
              </a:rPr>
              <a:t> </a:t>
            </a:r>
            <a:endParaRPr lang="ru-RU" sz="1000" b="1" dirty="0">
              <a:solidFill>
                <a:srgbClr val="000000"/>
              </a:solidFill>
            </a:endParaRPr>
          </a:p>
        </p:txBody>
      </p:sp>
      <p:sp>
        <p:nvSpPr>
          <p:cNvPr id="12" name="Прямоугольник 149">
            <a:extLst>
              <a:ext uri="{FF2B5EF4-FFF2-40B4-BE49-F238E27FC236}">
                <a16:creationId xmlns:a16="http://schemas.microsoft.com/office/drawing/2014/main" id="{B4CD375A-435B-EE8F-F37B-46F615137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635" y="324246"/>
            <a:ext cx="10142429" cy="6768703"/>
          </a:xfrm>
          <a:prstGeom prst="rect">
            <a:avLst/>
          </a:prstGeom>
          <a:solidFill>
            <a:srgbClr val="666633">
              <a:alpha val="0"/>
            </a:srgbClr>
          </a:solidFill>
          <a:ln w="25400" algn="ctr">
            <a:noFill/>
            <a:miter lim="800000"/>
            <a:headEnd/>
            <a:tailEnd/>
          </a:ln>
        </p:spPr>
        <p:txBody>
          <a:bodyPr lIns="32652" tIns="32652" rIns="32652" bIns="32652"/>
          <a:lstStyle/>
          <a:p>
            <a:pPr lvl="0" algn="just"/>
            <a:r>
              <a:rPr kumimoji="0" lang="ru-RU" sz="13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/>
                <a:ea typeface="+mn-ea"/>
                <a:cs typeface="Arial" charset="0"/>
              </a:rPr>
              <a:t>             </a:t>
            </a:r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Сертификат соответствия выдаваемый ФГБУ «НЦБРП» признается основными странами-импортерами такими как Евросоюз, КНР и Республика Корея.</a:t>
            </a:r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/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              ФГБУ «НЦБРП» имеет широкую сеть своих филиалов в основных рыбодобывающих регионах Российской Федерации:</a:t>
            </a:r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/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- Дальневосточный Филиал (Южно-Сахалинск, Владивосток, Хабаровск)</a:t>
            </a:r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/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- Северо-Западный филиал (Санкт-Петербург, Калининград, Астрахань)</a:t>
            </a:r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/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- Мурманский филиал</a:t>
            </a:r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/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- Камчатский филиал.</a:t>
            </a:r>
          </a:p>
          <a:p>
            <a:pPr lvl="0" algn="just"/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/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               ФГБУ «НЦБРП» оказывает следующие виды услуг:</a:t>
            </a:r>
          </a:p>
          <a:p>
            <a:pPr lvl="0" algn="just"/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проведение аудита при подготовке предприятия на экспорт;</a:t>
            </a:r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проведение анализа рисков – то есть определение любых опасностей (рисков), которые должны быть предотвращены, устранены или сокращены до     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приемлемых уровней;</a:t>
            </a:r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определение критических контрольных точек (ККТ) при производстве пищевой продукции;</a:t>
            </a:r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установление критических пределов – т.е. установление предельных (критических) значений параметров в ККТ;</a:t>
            </a:r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создание системы мониторинга в критических контрольных точках;</a:t>
            </a:r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разработка и применение корректирующих действий – т.е. определение и описание корректирующих действий, которые должны выполняться в том случае,  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 когда по данным мониторинга определенная критическая контрольная точка выходит из-под контроля;</a:t>
            </a:r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определение процедур верификации (проверки) эффективности функционирования системы ХАССП;</a:t>
            </a:r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документирование всех процедур Системы.</a:t>
            </a:r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/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/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             В своей работе мы ориентируемся на интересы Заказчика.</a:t>
            </a:r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/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Тесно взаимодействуем с предприятиями и держим обратную связь по всем вопросам.</a:t>
            </a:r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/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Поддерживаем беспристрастность и конфиденциальность предоставленной информации при работе и общении с Заказчиком.</a:t>
            </a:r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/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/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             Постоянно совершенствуем свой профессиональный уровень актуализацией знаний в лучших учебных центрах.</a:t>
            </a:r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/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Обладаем квалифицированными многопрофильными специалистами для решения большого круга производственных проблем.</a:t>
            </a:r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/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Имеем несравнимый опыт в решении различного уровня проблем с пищевой безопасностью, в первую очередь, продукции водного промысла.</a:t>
            </a:r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/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 </a:t>
            </a:r>
            <a:endParaRPr lang="ru-RU" sz="13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  <a:p>
            <a:pPr lvl="0" algn="just"/>
            <a:r>
              <a:rPr lang="ru-RU" sz="1300" b="1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Arabic Typesetting" panose="03020402040406030203" pitchFamily="66" charset="-78"/>
              </a:rPr>
              <a:t>Приглашаем к взаимовыгодному сотрудничеству.</a:t>
            </a:r>
            <a:endParaRPr lang="ru-RU" sz="1400" b="1" dirty="0">
              <a:solidFill>
                <a:prstClr val="black">
                  <a:lumMod val="95000"/>
                  <a:lumOff val="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51554726"/>
      </p:ext>
    </p:extLst>
  </p:cSld>
  <p:clrMapOvr>
    <a:masterClrMapping/>
  </p:clrMapOvr>
  <p:transition spd="slow" advClick="0" advTm="4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1_Pres_02 (от Карповой Катерины)">
  <a:themeElements>
    <a:clrScheme name="Pres_02 (от Карповой Катерины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_02 (от Карповой Катерины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bg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bg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</a:defRPr>
        </a:defPPr>
      </a:lstStyle>
    </a:lnDef>
  </a:objectDefaults>
  <a:extraClrSchemeLst>
    <a:extraClrScheme>
      <a:clrScheme name="Pres_02 (от Карповой Катерины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_02 (от Карповой Катерины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_02 (от Карповой Катерины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_02 (от Карповой Катерины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_02 (от Карповой Катерины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_02 (от Карповой Катерины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_02 (от Карповой Катерины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_02 (от Карповой Катерины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_02 (от Карповой Катерины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_02 (от Карповой Катерины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_02 (от Карповой Катерины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_02 (от Карповой Катерины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86803</TotalTime>
  <Words>654</Words>
  <Application>Microsoft Office PowerPoint</Application>
  <PresentationFormat>Произвольный</PresentationFormat>
  <Paragraphs>43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Garamond</vt:lpstr>
      <vt:lpstr>Times New Roman</vt:lpstr>
      <vt:lpstr>1_Pres_02 (от Карповой Катерины)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Степанов Сергей Анатольевич</dc:creator>
  <cp:lastModifiedBy>Беляев Руслан</cp:lastModifiedBy>
  <cp:revision>1246</cp:revision>
  <cp:lastPrinted>2023-12-05T07:50:54Z</cp:lastPrinted>
  <dcterms:created xsi:type="dcterms:W3CDTF">2012-06-26T13:43:13Z</dcterms:created>
  <dcterms:modified xsi:type="dcterms:W3CDTF">2023-12-05T07:52:27Z</dcterms:modified>
</cp:coreProperties>
</file>